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12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764704"/>
            <a:ext cx="8393242" cy="2160240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4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А12. Химические свойства солей (средних)</a:t>
            </a:r>
            <a:endParaRPr lang="ru-RU" sz="4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12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67300" y="2924944"/>
          <a:ext cx="3609401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853317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AgCl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Между какими веществами возможно взаимодействие?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54887" y="2924944"/>
          <a:ext cx="203422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7814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HCl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силикатом натрия реагирует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79812" y="2924944"/>
          <a:ext cx="338437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62829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только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 и 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05983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Среди веществ: </a:t>
            </a:r>
            <a:r>
              <a:rPr lang="ru-RU" sz="3200" b="1" dirty="0" err="1" smtClean="0">
                <a:solidFill>
                  <a:srgbClr val="002060"/>
                </a:solidFill>
              </a:rPr>
              <a:t>NaCl</a:t>
            </a:r>
            <a:r>
              <a:rPr lang="ru-RU" sz="3200" b="1" dirty="0" smtClean="0">
                <a:solidFill>
                  <a:srgbClr val="002060"/>
                </a:solidFill>
              </a:rPr>
              <a:t>, Na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S, Na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SO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4 </a:t>
            </a:r>
            <a:r>
              <a:rPr lang="ru-RU" sz="3200" b="1" dirty="0" smtClean="0">
                <a:solidFill>
                  <a:srgbClr val="002060"/>
                </a:solidFill>
              </a:rPr>
              <a:t>– в реакцию с раствором </a:t>
            </a:r>
            <a:r>
              <a:rPr lang="ru-RU" sz="3200" b="1" dirty="0" err="1" smtClean="0">
                <a:solidFill>
                  <a:srgbClr val="002060"/>
                </a:solidFill>
              </a:rPr>
              <a:t>Cu</a:t>
            </a:r>
            <a:r>
              <a:rPr lang="ru-RU" sz="3200" b="1" dirty="0" smtClean="0">
                <a:solidFill>
                  <a:srgbClr val="002060"/>
                </a:solidFill>
              </a:rPr>
              <a:t>(NO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3</a:t>
            </a:r>
            <a:r>
              <a:rPr lang="ru-RU" sz="3200" b="1" dirty="0" smtClean="0">
                <a:solidFill>
                  <a:srgbClr val="002060"/>
                </a:solidFill>
              </a:rPr>
              <a:t>)</a:t>
            </a:r>
            <a:r>
              <a:rPr lang="ru-RU" sz="3200" b="1" baseline="-25000" dirty="0" smtClean="0">
                <a:solidFill>
                  <a:srgbClr val="002060"/>
                </a:solidFill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</a:rPr>
              <a:t> вступает (-ют)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67744" y="2924944"/>
          <a:ext cx="460851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85242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цинком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ртутью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серной кислотой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карбонатом кальция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41176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2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Нитрат меди(II) в растворе реагирует с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2924944"/>
          <a:ext cx="864096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788487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хлоридом аммония и </a:t>
                      </a: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гидроксидом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натрия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нитратом натрия и соляной кислотой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хлоридом железа(II) и медью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хлоридом натрия и водой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9553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3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Возможна реакция между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09782" y="2924944"/>
          <a:ext cx="3924436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168352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KOH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KOH и AgNO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AgNO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Na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de-DE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de-DE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(OH)</a:t>
                      </a:r>
                      <a:r>
                        <a:rPr lang="de-DE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771800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4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Раствор хлорида железа(II) реагирует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каждым из двух веществ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27884" y="2924944"/>
          <a:ext cx="208823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3214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SiO</a:t>
                      </a:r>
                      <a:r>
                        <a:rPr lang="ru-RU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5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раствором нитрата серебра реагирует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73878" y="2924944"/>
          <a:ext cx="219624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44016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НСl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раствором карбоната калия реагирует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46775" y="2924944"/>
          <a:ext cx="405045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29436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карбонат магния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хлорид аммония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нитрат натрия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сульфат бария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699792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реакцию и с </a:t>
            </a:r>
            <a:r>
              <a:rPr lang="ru-RU" sz="3200" b="1" dirty="0" err="1" smtClean="0">
                <a:solidFill>
                  <a:srgbClr val="002060"/>
                </a:solidFill>
              </a:rPr>
              <a:t>гидроксидом</a:t>
            </a:r>
            <a:r>
              <a:rPr lang="ru-RU" sz="3200" b="1" dirty="0" smtClean="0">
                <a:solidFill>
                  <a:srgbClr val="002060"/>
                </a:solidFill>
              </a:rPr>
              <a:t> кальция,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 с нитратом серебра вступает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45886" y="2924944"/>
          <a:ext cx="205222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29614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07904" y="2996952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836712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раствором нитрата кальция реагирует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449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37</cp:revision>
  <dcterms:created xsi:type="dcterms:W3CDTF">2013-03-03T11:29:53Z</dcterms:created>
  <dcterms:modified xsi:type="dcterms:W3CDTF">2013-08-13T07:28:38Z</dcterms:modified>
</cp:coreProperties>
</file>