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8,Display Only,A,0,0,3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908720"/>
            <a:ext cx="8393242" cy="2304256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4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А8. Реакции ионного обмена и условия их осуществления</a:t>
            </a:r>
            <a:endParaRPr lang="ru-RU" sz="4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8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B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68833" y="2708920"/>
          <a:ext cx="300633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25025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203848" y="278092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Выделение газа происходит в результате взаимодействия ионов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D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136341" y="2708920"/>
          <a:ext cx="2871319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115235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275856" y="278092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Какие ионы, находясь в растворе, </a:t>
            </a:r>
          </a:p>
          <a:p>
            <a:pPr algn="ctr"/>
            <a:r>
              <a:rPr lang="ru-RU" sz="3200" b="1" u="sng" dirty="0" smtClean="0">
                <a:solidFill>
                  <a:srgbClr val="002060"/>
                </a:solidFill>
              </a:rPr>
              <a:t>не взаимодействуют</a:t>
            </a:r>
            <a:r>
              <a:rPr lang="ru-RU" sz="3200" b="1" dirty="0" smtClean="0">
                <a:solidFill>
                  <a:srgbClr val="002060"/>
                </a:solidFill>
              </a:rPr>
              <a:t> друг с другом?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09782" y="2924944"/>
          <a:ext cx="392443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16835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MgCl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CaCl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 и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NaOH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KOH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77180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Газ выделяется при взаимодействии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A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5556" y="2636912"/>
          <a:ext cx="7992888" cy="3246864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72368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раствора хлорида меди(II) с раствором сульфида калия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гидроксида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меди(II) с сероводородной кислотой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оксида меди(II) с серной кислотой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меди с серой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683568" y="2780928"/>
            <a:ext cx="504056" cy="3024336"/>
            <a:chOff x="179512" y="2708920"/>
            <a:chExt cx="504056" cy="302433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270892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717032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Краткое ионное уравнение реакции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Cu</a:t>
            </a:r>
            <a:r>
              <a:rPr lang="ru-RU" sz="3200" b="1" baseline="30000" dirty="0" smtClean="0">
                <a:solidFill>
                  <a:schemeClr val="tx1"/>
                </a:solidFill>
              </a:rPr>
              <a:t>2+</a:t>
            </a:r>
            <a:r>
              <a:rPr lang="ru-RU" sz="3200" b="1" dirty="0" smtClean="0">
                <a:solidFill>
                  <a:schemeClr val="tx1"/>
                </a:solidFill>
              </a:rPr>
              <a:t>+S</a:t>
            </a:r>
            <a:r>
              <a:rPr lang="ru-RU" sz="3200" b="1" baseline="30000" dirty="0" smtClean="0">
                <a:solidFill>
                  <a:schemeClr val="tx1"/>
                </a:solidFill>
              </a:rPr>
              <a:t>2–</a:t>
            </a:r>
            <a:r>
              <a:rPr lang="ru-RU" sz="3200" b="1" dirty="0" err="1" smtClean="0">
                <a:solidFill>
                  <a:schemeClr val="tx1"/>
                </a:solidFill>
              </a:rPr>
              <a:t>=CuS</a:t>
            </a:r>
            <a:r>
              <a:rPr lang="ru-RU" sz="3200" b="1" dirty="0" smtClean="0">
                <a:solidFill>
                  <a:srgbClr val="002060"/>
                </a:solidFill>
              </a:rPr>
              <a:t> отвечает взаимодействию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B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5556" y="2708920"/>
          <a:ext cx="799288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72368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гидроксидом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натрия и нитратом калия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сульфатом натрия и нитратом бария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азотной кислотой и сульфатом натрия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нитратом меди(II) и хлоридом натрия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755576" y="278092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Нитрат натрия может быть получен в реакции ионного обмена в растворе между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01570" y="2708920"/>
          <a:ext cx="774086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98477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углекислый газ, вода и сульфат натрия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сульфат бария и соляная кислота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хлорид натрия и сульфат калия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вода и хлорид кальция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827584" y="278092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Продуктами необратимо протекающей реакции ионного обмена не могут быть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A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95836" y="3212976"/>
          <a:ext cx="295232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19624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СО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ru-RU" sz="3200" b="1" kern="1200" baseline="30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С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ru-RU" sz="3200" b="1" kern="1200" baseline="30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NO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275856" y="3284984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404664"/>
            <a:ext cx="8712968" cy="249299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Необратимое протекание реакции ионного обмена между растворами хлорида кальция и карбоната натрия обусловлено взаимодействием ионов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95836" y="3212976"/>
          <a:ext cx="295232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19624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OH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275856" y="3284984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404664"/>
            <a:ext cx="8712968" cy="249299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Необратимое протекание реакции ионного обмена между растворами </a:t>
            </a:r>
            <a:r>
              <a:rPr lang="ru-RU" sz="3200" b="1" dirty="0" err="1" smtClean="0">
                <a:solidFill>
                  <a:srgbClr val="002060"/>
                </a:solidFill>
              </a:rPr>
              <a:t>гидроксида</a:t>
            </a:r>
            <a:r>
              <a:rPr lang="ru-RU" sz="3200" b="1" dirty="0" smtClean="0">
                <a:solidFill>
                  <a:srgbClr val="002060"/>
                </a:solidFill>
              </a:rPr>
              <a:t> бария и карбоната калия обусловлено взаимодействием ионов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B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47020" y="2924944"/>
          <a:ext cx="864996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789387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серной кислотой и карбонатом калия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серной кислотой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гидроксидом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кальция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сульфитом натрия и соляной кислотой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сульфатом аммония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гидроксидом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натрия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9553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Газ </a:t>
            </a:r>
            <a:r>
              <a:rPr lang="ru-RU" sz="3200" b="1" u="sng" dirty="0" smtClean="0">
                <a:solidFill>
                  <a:srgbClr val="002060"/>
                </a:solidFill>
              </a:rPr>
              <a:t>не выделяется</a:t>
            </a:r>
            <a:r>
              <a:rPr lang="ru-RU" sz="3200" b="1" dirty="0" smtClean="0">
                <a:solidFill>
                  <a:srgbClr val="002060"/>
                </a:solidFill>
              </a:rPr>
              <a:t> в ходе реакции между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01570" y="2708920"/>
          <a:ext cx="774086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98477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нитрата аммония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гидроксида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калия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соляной кислоты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гидроксида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бария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нитрата серебра и бромида кальция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азотной кислоты и карбоната натрия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827584" y="278092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Осадок образуется при взаимодействии водных растворов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589</Words>
  <Application>Microsoft Office PowerPoint</Application>
  <PresentationFormat>Экран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37</cp:revision>
  <dcterms:created xsi:type="dcterms:W3CDTF">2013-03-03T11:29:53Z</dcterms:created>
  <dcterms:modified xsi:type="dcterms:W3CDTF">2013-08-13T07:06:00Z</dcterms:modified>
</cp:coreProperties>
</file>