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ge.yandex.ru/chemistry-gia/" TargetMode="External"/><Relationship Id="rId2" Type="http://schemas.openxmlformats.org/officeDocument/2006/relationships/hyperlink" Target="http://www.fipi.ru/view/sections/227/docs/62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rystalgraphic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ГИА А4,Display Only,A,0,0,3,0,Yes,0,EN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75379" y="692696"/>
            <a:ext cx="8393242" cy="2808312"/>
          </a:xfrm>
          <a:prstGeom prst="rect">
            <a:avLst/>
          </a:prstGeom>
          <a:blipFill dpi="0" rotWithShape="1">
            <a:blip r:embed="rId3" cstate="print">
              <a:alphaModFix amt="88000"/>
            </a:blip>
            <a:srcRect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Подготовка к ГИА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А4. Валентность химических элементов. Степень окисления химических элементов</a:t>
            </a:r>
          </a:p>
          <a:p>
            <a:pPr algn="ctr"/>
            <a:endParaRPr lang="ru-RU" sz="3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1860" y="4581128"/>
            <a:ext cx="2520280" cy="176663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Химия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Часть А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002060"/>
                </a:solidFill>
              </a:rPr>
              <a:t>Тест </a:t>
            </a:r>
            <a:r>
              <a:rPr lang="ru-RU" sz="3200" b="1" dirty="0" smtClean="0">
                <a:solidFill>
                  <a:srgbClr val="002060"/>
                </a:solidFill>
              </a:rPr>
              <a:t>4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9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7179" y="2924944"/>
          <a:ext cx="1989642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233558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CaCO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70790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9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Такую же степень окисления, как и в </a:t>
            </a:r>
            <a:r>
              <a:rPr lang="en-US" sz="3200" b="1" dirty="0" smtClean="0">
                <a:solidFill>
                  <a:srgbClr val="002060"/>
                </a:solidFill>
              </a:rPr>
              <a:t>CH</a:t>
            </a:r>
            <a:r>
              <a:rPr lang="ru-RU" sz="3200" b="1" baseline="-25000" dirty="0" smtClean="0">
                <a:solidFill>
                  <a:srgbClr val="002060"/>
                </a:solidFill>
              </a:rPr>
              <a:t>4</a:t>
            </a:r>
            <a:r>
              <a:rPr lang="ru-RU" sz="3200" b="1" dirty="0" smtClean="0">
                <a:solidFill>
                  <a:srgbClr val="002060"/>
                </a:solidFill>
              </a:rPr>
              <a:t>, углерод имеет в соединении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0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426518" y="2924944"/>
          <a:ext cx="2290965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534881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+2 и –3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+3 и +3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+2 и +3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–3 и +2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563888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10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Степени окисления железа в соединениях </a:t>
            </a: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</a:rPr>
              <a:t>FeO</a:t>
            </a:r>
            <a:r>
              <a:rPr lang="ru-RU" sz="3200" b="1" dirty="0" smtClean="0">
                <a:solidFill>
                  <a:srgbClr val="002060"/>
                </a:solidFill>
              </a:rPr>
              <a:t> и </a:t>
            </a:r>
            <a:r>
              <a:rPr lang="en-US" sz="3200" b="1" dirty="0" err="1" smtClean="0">
                <a:solidFill>
                  <a:srgbClr val="002060"/>
                </a:solidFill>
              </a:rPr>
              <a:t>FeCl</a:t>
            </a:r>
            <a:r>
              <a:rPr lang="ru-RU" sz="3200" b="1" baseline="-25000" dirty="0" smtClean="0">
                <a:solidFill>
                  <a:srgbClr val="002060"/>
                </a:solidFill>
              </a:rPr>
              <a:t>3</a:t>
            </a:r>
            <a:r>
              <a:rPr lang="ru-RU" sz="3200" b="1" dirty="0" smtClean="0">
                <a:solidFill>
                  <a:srgbClr val="002060"/>
                </a:solidFill>
              </a:rPr>
              <a:t> соответственно равны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693866"/>
          </a:xfrm>
          <a:prstGeom prst="rect">
            <a:avLst/>
          </a:prstGeom>
          <a:solidFill>
            <a:schemeClr val="lt1">
              <a:alpha val="8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Источник: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Спецификация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образования </a:t>
            </a:r>
            <a:r>
              <a:rPr lang="ru-RU" u="sng" dirty="0">
                <a:hlinkClick r:id="rId2"/>
              </a:rPr>
              <a:t>http://www.fipi.ru/view/sections/227/docs/628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Демонстрационный вариант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</a:t>
            </a:r>
            <a:r>
              <a:rPr lang="ru-RU"/>
              <a:t>образования </a:t>
            </a:r>
            <a:r>
              <a:rPr lang="ru-RU" smtClean="0"/>
              <a:t> </a:t>
            </a:r>
            <a:r>
              <a:rPr lang="ru-RU" u="sng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 по химии </a:t>
            </a:r>
            <a:r>
              <a:rPr lang="ru-RU" u="sng" dirty="0">
                <a:hlinkClick r:id="rId3"/>
              </a:rPr>
              <a:t>http://ege.yandex.ru/chemistry-gia/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</a:t>
            </a:r>
            <a:r>
              <a:rPr lang="ru-RU" dirty="0" err="1"/>
              <a:t>Астрель</a:t>
            </a:r>
            <a:r>
              <a:rPr lang="ru-RU" dirty="0"/>
              <a:t>, 2013. – 59, [5] с.: ил. – (Федеральный институт педагогических измерений).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ГИА – 2012: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АСТ: </a:t>
            </a:r>
            <a:r>
              <a:rPr lang="ru-RU" dirty="0" err="1"/>
              <a:t>Астрель</a:t>
            </a:r>
            <a:r>
              <a:rPr lang="ru-RU" dirty="0"/>
              <a:t>, 2012. – 62, [2] с.: ил. – (Федеральный институт педагогических измерений).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Иллюстрации:</a:t>
            </a:r>
          </a:p>
          <a:p>
            <a:r>
              <a:rPr lang="de-DE" u="sng" dirty="0" smtClean="0">
                <a:hlinkClick r:id="rId4"/>
              </a:rPr>
              <a:t>http://www.crystalgraphics.com</a:t>
            </a:r>
            <a:r>
              <a:rPr lang="ru-RU" u="sng" dirty="0" smtClean="0"/>
              <a:t> </a:t>
            </a:r>
            <a:r>
              <a:rPr lang="ru-RU" dirty="0" smtClean="0"/>
              <a:t>– макет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,4 Answers,D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09882" y="2924944"/>
          <a:ext cx="2124236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36815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NH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NH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HNO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70790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1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 каком соединении степень окисления азота равна +3?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2,4 Answers,D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680901" y="2924944"/>
          <a:ext cx="1782198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02611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851920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2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Максимальную степень окисления кислород проявляет в соединении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3,4 Answers,C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766411" y="2924944"/>
          <a:ext cx="1611179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855095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923928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3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Степень окисления хрома в соединении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K</a:t>
            </a:r>
            <a:r>
              <a:rPr lang="ru-RU" sz="3200" b="1" baseline="-25000" dirty="0" smtClean="0">
                <a:solidFill>
                  <a:srgbClr val="002060"/>
                </a:solidFill>
              </a:rPr>
              <a:t>2</a:t>
            </a:r>
            <a:r>
              <a:rPr lang="ru-RU" sz="3200" b="1" dirty="0" smtClean="0">
                <a:solidFill>
                  <a:srgbClr val="002060"/>
                </a:solidFill>
              </a:rPr>
              <a:t>Cr</a:t>
            </a:r>
            <a:r>
              <a:rPr lang="ru-RU" sz="3200" b="1" baseline="-25000" dirty="0" smtClean="0">
                <a:solidFill>
                  <a:srgbClr val="002060"/>
                </a:solidFill>
              </a:rPr>
              <a:t>2</a:t>
            </a:r>
            <a:r>
              <a:rPr lang="ru-RU" sz="3200" b="1" dirty="0" smtClean="0">
                <a:solidFill>
                  <a:srgbClr val="002060"/>
                </a:solidFill>
              </a:rPr>
              <a:t>O</a:t>
            </a:r>
            <a:r>
              <a:rPr lang="ru-RU" sz="3200" b="1" baseline="-25000" dirty="0" smtClean="0">
                <a:solidFill>
                  <a:srgbClr val="002060"/>
                </a:solidFill>
              </a:rPr>
              <a:t>7</a:t>
            </a:r>
            <a:r>
              <a:rPr lang="ru-RU" sz="3200" b="1" dirty="0" smtClean="0">
                <a:solidFill>
                  <a:srgbClr val="002060"/>
                </a:solidFill>
              </a:rPr>
              <a:t> равна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4,4 Answers,C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485130" y="2924944"/>
          <a:ext cx="2173741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417657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OH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Mg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635896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4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Степень окисления –1 азот проявляет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 соединении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5,4 Answers,C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488505" y="2924944"/>
          <a:ext cx="2166990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410906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635896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5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Минимальную степень окисления азот проявляет в соединении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6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98205" y="2924944"/>
          <a:ext cx="1947591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191507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КСlО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AlСl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ССl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NaCl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70790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6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Максимальную степень окисления хлор проявляет в соединении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7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473035" y="2924944"/>
          <a:ext cx="2197931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441847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635896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7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Такую же степень окисления, как и в </a:t>
            </a:r>
            <a:r>
              <a:rPr lang="ru-RU" sz="3200" b="1" dirty="0" err="1" smtClean="0">
                <a:solidFill>
                  <a:srgbClr val="002060"/>
                </a:solidFill>
              </a:rPr>
              <a:t>CuS</a:t>
            </a:r>
            <a:r>
              <a:rPr lang="ru-RU" sz="3200" b="1" dirty="0" smtClean="0">
                <a:solidFill>
                  <a:srgbClr val="002060"/>
                </a:solidFill>
              </a:rPr>
              <a:t>, сера имеет в соединении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8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942398" y="2924944"/>
          <a:ext cx="3259205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503121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NH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NaNO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NF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HNO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HNO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NH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05983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8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Степень окисления +3 азот проявляет в каждом из двух соединений: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469</Words>
  <Application>Microsoft Office PowerPoint</Application>
  <PresentationFormat>Экран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egorova</cp:lastModifiedBy>
  <cp:revision>38</cp:revision>
  <dcterms:created xsi:type="dcterms:W3CDTF">2013-03-03T11:29:53Z</dcterms:created>
  <dcterms:modified xsi:type="dcterms:W3CDTF">2013-08-13T06:00:32Z</dcterms:modified>
</cp:coreProperties>
</file>